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9" r:id="rId5"/>
    <p:sldId id="258" r:id="rId6"/>
  </p:sldIdLst>
  <p:sldSz cx="10288588" cy="10288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1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79FEC83D-739F-CDB0-EA04-7C70492A6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0"/>
            <a:ext cx="10390188" cy="10317986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6432E59E-0990-0A96-6B01-E635CBB9BACA}"/>
              </a:ext>
            </a:extLst>
          </p:cNvPr>
          <p:cNvSpPr txBox="1"/>
          <p:nvPr userDrawn="1"/>
        </p:nvSpPr>
        <p:spPr>
          <a:xfrm>
            <a:off x="3911600" y="165100"/>
            <a:ext cx="257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PALESTRA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10830C9-E9E7-7848-E405-3F43DA34170C}"/>
              </a:ext>
            </a:extLst>
          </p:cNvPr>
          <p:cNvSpPr txBox="1"/>
          <p:nvPr userDrawn="1"/>
        </p:nvSpPr>
        <p:spPr>
          <a:xfrm>
            <a:off x="4978400" y="2198707"/>
            <a:ext cx="5054600" cy="183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DATA:</a:t>
            </a:r>
          </a:p>
          <a:p>
            <a:pPr>
              <a:lnSpc>
                <a:spcPct val="150000"/>
              </a:lnSpc>
            </a:pPr>
            <a:r>
              <a:rPr lang="pt-B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HORÁRIO: </a:t>
            </a:r>
          </a:p>
          <a:p>
            <a:pPr>
              <a:lnSpc>
                <a:spcPct val="150000"/>
              </a:lnSpc>
            </a:pPr>
            <a:r>
              <a:rPr lang="pt-BR" sz="2600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pt-B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5601810-8607-2329-4E76-AE8EF416DEDB}"/>
              </a:ext>
            </a:extLst>
          </p:cNvPr>
          <p:cNvSpPr/>
          <p:nvPr userDrawn="1"/>
        </p:nvSpPr>
        <p:spPr>
          <a:xfrm>
            <a:off x="7559040" y="3596640"/>
            <a:ext cx="365760" cy="297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994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2CCD455-BC17-B46A-B16C-7785FCE3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8588" cy="1028858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F104EFC-6FC4-DFF2-8121-037D742FA734}"/>
              </a:ext>
            </a:extLst>
          </p:cNvPr>
          <p:cNvSpPr txBox="1"/>
          <p:nvPr userDrawn="1"/>
        </p:nvSpPr>
        <p:spPr>
          <a:xfrm>
            <a:off x="3911600" y="165100"/>
            <a:ext cx="257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PALESTRA</a:t>
            </a:r>
          </a:p>
        </p:txBody>
      </p:sp>
    </p:spTree>
    <p:extLst>
      <p:ext uri="{BB962C8B-B14F-4D97-AF65-F5344CB8AC3E}">
        <p14:creationId xmlns:p14="http://schemas.microsoft.com/office/powerpoint/2010/main" val="236429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837CF6D6-5ADC-1F4C-5E65-BA1258FF1F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0288588" cy="1028516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4709BA5-9A73-469B-E2E6-8BB0CA6ED64D}"/>
              </a:ext>
            </a:extLst>
          </p:cNvPr>
          <p:cNvSpPr txBox="1"/>
          <p:nvPr userDrawn="1"/>
        </p:nvSpPr>
        <p:spPr>
          <a:xfrm>
            <a:off x="3911600" y="165100"/>
            <a:ext cx="257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PALESTRA</a:t>
            </a:r>
          </a:p>
        </p:txBody>
      </p:sp>
    </p:spTree>
    <p:extLst>
      <p:ext uri="{BB962C8B-B14F-4D97-AF65-F5344CB8AC3E}">
        <p14:creationId xmlns:p14="http://schemas.microsoft.com/office/powerpoint/2010/main" val="329598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9E4851C-53C8-FF34-8E07-626A6EA6C4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8588" cy="1028858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D6B655D-82FE-6A6B-BCF3-E0A6059F48BD}"/>
              </a:ext>
            </a:extLst>
          </p:cNvPr>
          <p:cNvSpPr txBox="1"/>
          <p:nvPr userDrawn="1"/>
        </p:nvSpPr>
        <p:spPr>
          <a:xfrm>
            <a:off x="3911600" y="165100"/>
            <a:ext cx="257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PALESTRA</a:t>
            </a:r>
          </a:p>
        </p:txBody>
      </p:sp>
    </p:spTree>
    <p:extLst>
      <p:ext uri="{BB962C8B-B14F-4D97-AF65-F5344CB8AC3E}">
        <p14:creationId xmlns:p14="http://schemas.microsoft.com/office/powerpoint/2010/main" val="405236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7D6B655D-82FE-6A6B-BCF3-E0A6059F48BD}"/>
              </a:ext>
            </a:extLst>
          </p:cNvPr>
          <p:cNvSpPr txBox="1"/>
          <p:nvPr userDrawn="1"/>
        </p:nvSpPr>
        <p:spPr>
          <a:xfrm>
            <a:off x="3911600" y="165100"/>
            <a:ext cx="257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PALESTRA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2A0E294-263C-7C78-D667-FE43DD9E7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8588" cy="1028858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358E966-B812-B48A-724C-127D36D4D7F8}"/>
              </a:ext>
            </a:extLst>
          </p:cNvPr>
          <p:cNvSpPr txBox="1"/>
          <p:nvPr userDrawn="1"/>
        </p:nvSpPr>
        <p:spPr>
          <a:xfrm>
            <a:off x="4064000" y="317500"/>
            <a:ext cx="257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PALESTRA</a:t>
            </a:r>
          </a:p>
        </p:txBody>
      </p:sp>
    </p:spTree>
    <p:extLst>
      <p:ext uri="{BB962C8B-B14F-4D97-AF65-F5344CB8AC3E}">
        <p14:creationId xmlns:p14="http://schemas.microsoft.com/office/powerpoint/2010/main" val="119736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ipse 17" hidden="1">
            <a:extLst>
              <a:ext uri="{FF2B5EF4-FFF2-40B4-BE49-F238E27FC236}">
                <a16:creationId xmlns:a16="http://schemas.microsoft.com/office/drawing/2014/main" id="{80B3C28B-4FBB-DD70-B03D-247AC9BA07F4}"/>
              </a:ext>
            </a:extLst>
          </p:cNvPr>
          <p:cNvSpPr/>
          <p:nvPr userDrawn="1"/>
        </p:nvSpPr>
        <p:spPr>
          <a:xfrm>
            <a:off x="424656" y="4394200"/>
            <a:ext cx="3937794" cy="3937794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hidden="1">
            <a:extLst>
              <a:ext uri="{FF2B5EF4-FFF2-40B4-BE49-F238E27FC236}">
                <a16:creationId xmlns:a16="http://schemas.microsoft.com/office/drawing/2014/main" id="{7998A271-0192-A973-0BFF-DE9900BA828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48"/>
            <a:ext cx="10288588" cy="10217092"/>
          </a:xfrm>
          <a:prstGeom prst="rect">
            <a:avLst/>
          </a:prstGeom>
        </p:spPr>
      </p:pic>
      <p:sp>
        <p:nvSpPr>
          <p:cNvPr id="9" name="CaixaDeTexto 8" hidden="1">
            <a:extLst>
              <a:ext uri="{FF2B5EF4-FFF2-40B4-BE49-F238E27FC236}">
                <a16:creationId xmlns:a16="http://schemas.microsoft.com/office/drawing/2014/main" id="{91DE982C-9321-3187-E617-5780199308F6}"/>
              </a:ext>
            </a:extLst>
          </p:cNvPr>
          <p:cNvSpPr txBox="1"/>
          <p:nvPr userDrawn="1"/>
        </p:nvSpPr>
        <p:spPr>
          <a:xfrm>
            <a:off x="3911600" y="165100"/>
            <a:ext cx="257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PALESTRA</a:t>
            </a:r>
          </a:p>
        </p:txBody>
      </p:sp>
      <p:sp>
        <p:nvSpPr>
          <p:cNvPr id="11" name="CaixaDeTexto 10" hidden="1">
            <a:extLst>
              <a:ext uri="{FF2B5EF4-FFF2-40B4-BE49-F238E27FC236}">
                <a16:creationId xmlns:a16="http://schemas.microsoft.com/office/drawing/2014/main" id="{67025A0A-FDF3-FFB5-F671-4390A54AACA6}"/>
              </a:ext>
            </a:extLst>
          </p:cNvPr>
          <p:cNvSpPr txBox="1"/>
          <p:nvPr userDrawn="1"/>
        </p:nvSpPr>
        <p:spPr>
          <a:xfrm>
            <a:off x="4978400" y="2198707"/>
            <a:ext cx="5054600" cy="183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DATA:</a:t>
            </a:r>
          </a:p>
          <a:p>
            <a:pPr>
              <a:lnSpc>
                <a:spcPct val="150000"/>
              </a:lnSpc>
            </a:pPr>
            <a:r>
              <a:rPr lang="pt-B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HORÁRIO: </a:t>
            </a:r>
          </a:p>
          <a:p>
            <a:pPr>
              <a:lnSpc>
                <a:spcPct val="150000"/>
              </a:lnSpc>
            </a:pPr>
            <a:r>
              <a:rPr lang="pt-BR" sz="2600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pt-B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" name="CaixaDeTexto 11" hidden="1">
            <a:extLst>
              <a:ext uri="{FF2B5EF4-FFF2-40B4-BE49-F238E27FC236}">
                <a16:creationId xmlns:a16="http://schemas.microsoft.com/office/drawing/2014/main" id="{ED24BF1E-CAF1-0301-46C5-359D5CF34EB0}"/>
              </a:ext>
            </a:extLst>
          </p:cNvPr>
          <p:cNvSpPr txBox="1"/>
          <p:nvPr userDrawn="1"/>
        </p:nvSpPr>
        <p:spPr>
          <a:xfrm>
            <a:off x="4406900" y="6667500"/>
            <a:ext cx="481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38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</p:sldLayoutIdLst>
  <p:txStyles>
    <p:titleStyle>
      <a:lvl1pPr algn="l" defTabSz="1028883" rtl="0" eaLnBrk="1" latinLnBrk="0" hangingPunct="1">
        <a:lnSpc>
          <a:spcPct val="90000"/>
        </a:lnSpc>
        <a:spcBef>
          <a:spcPct val="0"/>
        </a:spcBef>
        <a:buNone/>
        <a:defRPr sz="49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221" indent="-257221" algn="l" defTabSz="1028883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1" kern="1200">
          <a:solidFill>
            <a:schemeClr val="tx1"/>
          </a:solidFill>
          <a:latin typeface="+mn-lt"/>
          <a:ea typeface="+mn-ea"/>
          <a:cs typeface="+mn-cs"/>
        </a:defRPr>
      </a:lvl1pPr>
      <a:lvl2pPr marL="771662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6104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545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986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9428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869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8311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2752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441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883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324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766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2207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649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1090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5532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>
            <a:extLst>
              <a:ext uri="{FF2B5EF4-FFF2-40B4-BE49-F238E27FC236}">
                <a16:creationId xmlns:a16="http://schemas.microsoft.com/office/drawing/2014/main" id="{B18BEFAE-EDDE-3EDC-D62C-06890329D3ED}"/>
              </a:ext>
            </a:extLst>
          </p:cNvPr>
          <p:cNvSpPr/>
          <p:nvPr/>
        </p:nvSpPr>
        <p:spPr>
          <a:xfrm>
            <a:off x="356704" y="4419600"/>
            <a:ext cx="3942000" cy="394335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FE8AB1C-9213-2234-12B3-05D4BD2A9FE8}"/>
              </a:ext>
            </a:extLst>
          </p:cNvPr>
          <p:cNvSpPr txBox="1"/>
          <p:nvPr/>
        </p:nvSpPr>
        <p:spPr>
          <a:xfrm>
            <a:off x="185529" y="887902"/>
            <a:ext cx="9939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TÍTULO DA PALESTRA: CAIXA ALTA COM ATÉ DUAS LINHAS CENTRALIZADAS. FAVOR NÃO ALTERAR A FONTE E/OU TAMANHO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C65724-A9B0-8F0B-3054-D9F9BB75DC66}"/>
              </a:ext>
            </a:extLst>
          </p:cNvPr>
          <p:cNvSpPr txBox="1"/>
          <p:nvPr/>
        </p:nvSpPr>
        <p:spPr>
          <a:xfrm>
            <a:off x="5830958" y="2319470"/>
            <a:ext cx="2153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dd</a:t>
            </a: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/mm/</a:t>
            </a:r>
            <a:r>
              <a:rPr lang="pt-B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aaaa</a:t>
            </a: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A5B86D6-555A-DD20-F60F-1FA39CB2A51D}"/>
              </a:ext>
            </a:extLst>
          </p:cNvPr>
          <p:cNvSpPr txBox="1"/>
          <p:nvPr/>
        </p:nvSpPr>
        <p:spPr>
          <a:xfrm>
            <a:off x="6427306" y="2882446"/>
            <a:ext cx="130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hh</a:t>
            </a: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/mm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FD37EFC-F711-ADAA-C33B-475FBECFEC18}"/>
              </a:ext>
            </a:extLst>
          </p:cNvPr>
          <p:cNvSpPr txBox="1"/>
          <p:nvPr/>
        </p:nvSpPr>
        <p:spPr>
          <a:xfrm>
            <a:off x="5983358" y="3478411"/>
            <a:ext cx="4141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Nome do local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FE363D7-AE6E-E37E-46DA-8B3269F46FA8}"/>
              </a:ext>
            </a:extLst>
          </p:cNvPr>
          <p:cNvSpPr txBox="1"/>
          <p:nvPr/>
        </p:nvSpPr>
        <p:spPr>
          <a:xfrm>
            <a:off x="5989886" y="4074376"/>
            <a:ext cx="4141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Endereço do local, caso necessário. Em até três linhas justificadas, em negrito e itálico. Não alterar tamanho e/ou fonte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2434038-1607-7B82-2922-410761D6BBEF}"/>
              </a:ext>
            </a:extLst>
          </p:cNvPr>
          <p:cNvSpPr txBox="1"/>
          <p:nvPr/>
        </p:nvSpPr>
        <p:spPr>
          <a:xfrm>
            <a:off x="4532243" y="6621190"/>
            <a:ext cx="4253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NOME DO PALESTRANTE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C0D950C-4573-B1F4-6E65-5D0743FC05DC}"/>
              </a:ext>
            </a:extLst>
          </p:cNvPr>
          <p:cNvSpPr txBox="1"/>
          <p:nvPr/>
        </p:nvSpPr>
        <p:spPr>
          <a:xfrm>
            <a:off x="4174435" y="7355655"/>
            <a:ext cx="5088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Currículo do palestrante. Resumir para caber até o limite de até três linhas justificadas. Não alterar tamanho e/ou a fonte.</a:t>
            </a:r>
          </a:p>
        </p:txBody>
      </p:sp>
    </p:spTree>
    <p:extLst>
      <p:ext uri="{BB962C8B-B14F-4D97-AF65-F5344CB8AC3E}">
        <p14:creationId xmlns:p14="http://schemas.microsoft.com/office/powerpoint/2010/main" val="363284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D088F8CD-93FE-34BA-A295-A4C9A2A4A94E}"/>
              </a:ext>
            </a:extLst>
          </p:cNvPr>
          <p:cNvSpPr/>
          <p:nvPr/>
        </p:nvSpPr>
        <p:spPr>
          <a:xfrm>
            <a:off x="356704" y="4419600"/>
            <a:ext cx="3942000" cy="394335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78BCDB-F408-4CF3-A563-92CD50E90F7C}"/>
              </a:ext>
            </a:extLst>
          </p:cNvPr>
          <p:cNvSpPr txBox="1"/>
          <p:nvPr/>
        </p:nvSpPr>
        <p:spPr>
          <a:xfrm>
            <a:off x="185529" y="887902"/>
            <a:ext cx="9939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TÍTULO DA PALESTRA: CAIXA ALTA COM ATÉ DUAS LINHAS CENTRALIZADAS. FAVOR NÃO ALTERAR A FONTE E/OU TAMANHO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3154B6B-A451-E20B-3761-3F5B5D0FC985}"/>
              </a:ext>
            </a:extLst>
          </p:cNvPr>
          <p:cNvSpPr txBox="1"/>
          <p:nvPr/>
        </p:nvSpPr>
        <p:spPr>
          <a:xfrm>
            <a:off x="5830958" y="2319470"/>
            <a:ext cx="2153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dd</a:t>
            </a: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/mm/</a:t>
            </a:r>
            <a:r>
              <a:rPr lang="pt-B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aaaa</a:t>
            </a: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7E4D5D8-2CF7-AFD0-E692-435CBE11A582}"/>
              </a:ext>
            </a:extLst>
          </p:cNvPr>
          <p:cNvSpPr txBox="1"/>
          <p:nvPr/>
        </p:nvSpPr>
        <p:spPr>
          <a:xfrm>
            <a:off x="6427306" y="2882446"/>
            <a:ext cx="130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hh</a:t>
            </a: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/mm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5DF9B2F-8616-C870-82F9-BF079AD42A5A}"/>
              </a:ext>
            </a:extLst>
          </p:cNvPr>
          <p:cNvSpPr txBox="1"/>
          <p:nvPr/>
        </p:nvSpPr>
        <p:spPr>
          <a:xfrm>
            <a:off x="5983358" y="3478411"/>
            <a:ext cx="4141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Nome do local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F333D3F-6A78-1AA9-2B3B-EEB034A91B0C}"/>
              </a:ext>
            </a:extLst>
          </p:cNvPr>
          <p:cNvSpPr txBox="1"/>
          <p:nvPr/>
        </p:nvSpPr>
        <p:spPr>
          <a:xfrm>
            <a:off x="5989886" y="4074376"/>
            <a:ext cx="4141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Endereço do local, caso necessário. Em até três linhas justificadas, em negrito e itálico. Não alterar tamanho e/ou fonte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E6A9536-346E-A87A-E0D3-4D6A6F264A70}"/>
              </a:ext>
            </a:extLst>
          </p:cNvPr>
          <p:cNvSpPr txBox="1"/>
          <p:nvPr/>
        </p:nvSpPr>
        <p:spPr>
          <a:xfrm>
            <a:off x="4532243" y="6621190"/>
            <a:ext cx="4253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NOME DO PALESTRANTE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AD42751-97C7-06EA-F66F-B6E8D6CBF8A3}"/>
              </a:ext>
            </a:extLst>
          </p:cNvPr>
          <p:cNvSpPr txBox="1"/>
          <p:nvPr/>
        </p:nvSpPr>
        <p:spPr>
          <a:xfrm>
            <a:off x="4174435" y="7355655"/>
            <a:ext cx="5088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Currículo do palestrante. Resumir para caber até o limite de até três linhas justificadas. Não alterar tamanho e/ou a fonte.</a:t>
            </a:r>
          </a:p>
        </p:txBody>
      </p:sp>
    </p:spTree>
    <p:extLst>
      <p:ext uri="{BB962C8B-B14F-4D97-AF65-F5344CB8AC3E}">
        <p14:creationId xmlns:p14="http://schemas.microsoft.com/office/powerpoint/2010/main" val="1524548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56CE6507-437A-2854-351E-1A708ED7D8DA}"/>
              </a:ext>
            </a:extLst>
          </p:cNvPr>
          <p:cNvSpPr/>
          <p:nvPr/>
        </p:nvSpPr>
        <p:spPr>
          <a:xfrm>
            <a:off x="356704" y="4419600"/>
            <a:ext cx="3942000" cy="394335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06A0823-3A2E-5D11-D216-D131343E24AC}"/>
              </a:ext>
            </a:extLst>
          </p:cNvPr>
          <p:cNvSpPr txBox="1"/>
          <p:nvPr/>
        </p:nvSpPr>
        <p:spPr>
          <a:xfrm>
            <a:off x="185529" y="887902"/>
            <a:ext cx="9939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TÍTULO DA PALESTRA: CAIXA ALTA COM ATÉ DUAS LINHAS CENTRALIZADAS. FAVOR NÃO ALTERAR A FONTE E/OU TAMANHO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8CB5C8B-879C-F77D-80BF-F466B0C23B02}"/>
              </a:ext>
            </a:extLst>
          </p:cNvPr>
          <p:cNvSpPr txBox="1"/>
          <p:nvPr/>
        </p:nvSpPr>
        <p:spPr>
          <a:xfrm>
            <a:off x="5830958" y="2319470"/>
            <a:ext cx="2153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dd</a:t>
            </a: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/mm/</a:t>
            </a:r>
            <a:r>
              <a:rPr lang="pt-B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aaaa</a:t>
            </a: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B15DF1B-09C6-698A-C05D-3389BAFACE18}"/>
              </a:ext>
            </a:extLst>
          </p:cNvPr>
          <p:cNvSpPr txBox="1"/>
          <p:nvPr/>
        </p:nvSpPr>
        <p:spPr>
          <a:xfrm>
            <a:off x="6427306" y="2882446"/>
            <a:ext cx="130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hh</a:t>
            </a: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/mm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B4B76F5-B6F8-AA3E-70ED-D081C8D0904A}"/>
              </a:ext>
            </a:extLst>
          </p:cNvPr>
          <p:cNvSpPr txBox="1"/>
          <p:nvPr/>
        </p:nvSpPr>
        <p:spPr>
          <a:xfrm>
            <a:off x="5983358" y="3478411"/>
            <a:ext cx="4141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Nome do local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41D63DC-C9D0-D4DB-FBDA-304E75106CAD}"/>
              </a:ext>
            </a:extLst>
          </p:cNvPr>
          <p:cNvSpPr txBox="1"/>
          <p:nvPr/>
        </p:nvSpPr>
        <p:spPr>
          <a:xfrm>
            <a:off x="5989886" y="4074376"/>
            <a:ext cx="4141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Endereço do local, caso necessário. Em até três linhas justificadas, em negrito e itálico. Não alterar tamanho e/ou fonte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FE9930E-2E0C-C872-DE9A-F6F2AE1AF4BC}"/>
              </a:ext>
            </a:extLst>
          </p:cNvPr>
          <p:cNvSpPr txBox="1"/>
          <p:nvPr/>
        </p:nvSpPr>
        <p:spPr>
          <a:xfrm>
            <a:off x="4532243" y="6621190"/>
            <a:ext cx="4253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NOME DO PALESTRANTE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2D14A1B-3D99-52A5-3603-E8227867EBF5}"/>
              </a:ext>
            </a:extLst>
          </p:cNvPr>
          <p:cNvSpPr txBox="1"/>
          <p:nvPr/>
        </p:nvSpPr>
        <p:spPr>
          <a:xfrm>
            <a:off x="4174435" y="7355655"/>
            <a:ext cx="5088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Currículo do palestrante. Resumir para caber até o limite de até três linhas justificadas. Não alterar tamanho e/ou a fonte.</a:t>
            </a:r>
          </a:p>
        </p:txBody>
      </p:sp>
    </p:spTree>
    <p:extLst>
      <p:ext uri="{BB962C8B-B14F-4D97-AF65-F5344CB8AC3E}">
        <p14:creationId xmlns:p14="http://schemas.microsoft.com/office/powerpoint/2010/main" val="3392716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C989EB4B-495B-F28E-7414-141B2E74DFDF}"/>
              </a:ext>
            </a:extLst>
          </p:cNvPr>
          <p:cNvSpPr/>
          <p:nvPr/>
        </p:nvSpPr>
        <p:spPr>
          <a:xfrm>
            <a:off x="356704" y="4419600"/>
            <a:ext cx="3942000" cy="394335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CD9CA7A-ED34-A8EC-2E3E-AC0BF28F3676}"/>
              </a:ext>
            </a:extLst>
          </p:cNvPr>
          <p:cNvSpPr txBox="1"/>
          <p:nvPr/>
        </p:nvSpPr>
        <p:spPr>
          <a:xfrm>
            <a:off x="185529" y="887902"/>
            <a:ext cx="9939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TÍTULO DA PALESTRA: CAIXA ALTA COM ATÉ DUAS LINHAS CENTRALIZADAS. FAVOR NÃO ALTERAR A FONTE E/OU TAMANHO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E751EA5-4471-9278-A535-45DF09A09F6E}"/>
              </a:ext>
            </a:extLst>
          </p:cNvPr>
          <p:cNvSpPr txBox="1"/>
          <p:nvPr/>
        </p:nvSpPr>
        <p:spPr>
          <a:xfrm>
            <a:off x="5830958" y="2319470"/>
            <a:ext cx="2153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dd</a:t>
            </a: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/mm/</a:t>
            </a:r>
            <a:r>
              <a:rPr lang="pt-B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aaaa</a:t>
            </a: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376A98-B534-0A48-98A7-96F94EE2246C}"/>
              </a:ext>
            </a:extLst>
          </p:cNvPr>
          <p:cNvSpPr txBox="1"/>
          <p:nvPr/>
        </p:nvSpPr>
        <p:spPr>
          <a:xfrm>
            <a:off x="6427306" y="2882446"/>
            <a:ext cx="130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hh</a:t>
            </a: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/mm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9E66303-6C2B-58AE-9038-C960A8FDCFD5}"/>
              </a:ext>
            </a:extLst>
          </p:cNvPr>
          <p:cNvSpPr txBox="1"/>
          <p:nvPr/>
        </p:nvSpPr>
        <p:spPr>
          <a:xfrm>
            <a:off x="5983358" y="3478411"/>
            <a:ext cx="4141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Nome do local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8E7C69-8BBA-0976-09B2-0A60991167CE}"/>
              </a:ext>
            </a:extLst>
          </p:cNvPr>
          <p:cNvSpPr txBox="1"/>
          <p:nvPr/>
        </p:nvSpPr>
        <p:spPr>
          <a:xfrm>
            <a:off x="5989886" y="4074376"/>
            <a:ext cx="4141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Endereço do local, caso necessário. Em até três linhas justificadas, em negrito e itálico. Não alterar tamanho e/ou fonte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51729EC-2A53-954E-9A40-AF368E007C6C}"/>
              </a:ext>
            </a:extLst>
          </p:cNvPr>
          <p:cNvSpPr txBox="1"/>
          <p:nvPr/>
        </p:nvSpPr>
        <p:spPr>
          <a:xfrm>
            <a:off x="4532243" y="6621190"/>
            <a:ext cx="4253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NOME DO PALESTRANTE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EE539A3-EF31-70BA-B051-0724EA5B8694}"/>
              </a:ext>
            </a:extLst>
          </p:cNvPr>
          <p:cNvSpPr txBox="1"/>
          <p:nvPr/>
        </p:nvSpPr>
        <p:spPr>
          <a:xfrm>
            <a:off x="4174435" y="7355655"/>
            <a:ext cx="5088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Currículo do palestrante. Resumir para caber até o limite de até três linhas justificadas. Não alterar tamanho e/ou a fonte.</a:t>
            </a:r>
          </a:p>
        </p:txBody>
      </p:sp>
    </p:spTree>
    <p:extLst>
      <p:ext uri="{BB962C8B-B14F-4D97-AF65-F5344CB8AC3E}">
        <p14:creationId xmlns:p14="http://schemas.microsoft.com/office/powerpoint/2010/main" val="316484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4C1C0B80-3693-2E2B-6D73-C6E7BCBB7C19}"/>
              </a:ext>
            </a:extLst>
          </p:cNvPr>
          <p:cNvSpPr/>
          <p:nvPr/>
        </p:nvSpPr>
        <p:spPr>
          <a:xfrm>
            <a:off x="356704" y="4419600"/>
            <a:ext cx="3942000" cy="394335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209E839-5387-3D01-F1AB-81A4F0CE7844}"/>
              </a:ext>
            </a:extLst>
          </p:cNvPr>
          <p:cNvSpPr txBox="1"/>
          <p:nvPr/>
        </p:nvSpPr>
        <p:spPr>
          <a:xfrm>
            <a:off x="185529" y="887902"/>
            <a:ext cx="9939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TÍTULO DA PALESTRA: CAIXA ALTA COM ATÉ DUAS LINHAS CENTRALIZADAS. FAVOR NÃO ALTERAR A FONTE E/OU TAMANHO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A340D50-21EC-6496-39FE-21E09CD71D8C}"/>
              </a:ext>
            </a:extLst>
          </p:cNvPr>
          <p:cNvSpPr txBox="1"/>
          <p:nvPr/>
        </p:nvSpPr>
        <p:spPr>
          <a:xfrm>
            <a:off x="5830958" y="2319470"/>
            <a:ext cx="2153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dd</a:t>
            </a: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/mm/</a:t>
            </a:r>
            <a:r>
              <a:rPr lang="pt-B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aaaa</a:t>
            </a: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096AC7B-C361-9A48-A062-8C2D6D8129FA}"/>
              </a:ext>
            </a:extLst>
          </p:cNvPr>
          <p:cNvSpPr txBox="1"/>
          <p:nvPr/>
        </p:nvSpPr>
        <p:spPr>
          <a:xfrm>
            <a:off x="6427306" y="2882446"/>
            <a:ext cx="130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hh</a:t>
            </a: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/mm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6087B50-D86F-2EF3-B63A-3F458F5FB59F}"/>
              </a:ext>
            </a:extLst>
          </p:cNvPr>
          <p:cNvSpPr txBox="1"/>
          <p:nvPr/>
        </p:nvSpPr>
        <p:spPr>
          <a:xfrm>
            <a:off x="5983358" y="3478411"/>
            <a:ext cx="4141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Nome do local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F8248E5-70D6-750C-1A2B-951528B46A83}"/>
              </a:ext>
            </a:extLst>
          </p:cNvPr>
          <p:cNvSpPr txBox="1"/>
          <p:nvPr/>
        </p:nvSpPr>
        <p:spPr>
          <a:xfrm>
            <a:off x="5989886" y="4074376"/>
            <a:ext cx="4141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Endereço do local, caso necessário. Em até três linhas justificadas, em negrito e itálico. Não alterar tamanho e/ou fonte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28B596D-42EC-63DC-81AC-727E878C4842}"/>
              </a:ext>
            </a:extLst>
          </p:cNvPr>
          <p:cNvSpPr txBox="1"/>
          <p:nvPr/>
        </p:nvSpPr>
        <p:spPr>
          <a:xfrm>
            <a:off x="4532243" y="6621190"/>
            <a:ext cx="4253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NOME DO PALESTRANTE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F1D9835-6B87-CFC9-090E-322B82B688D6}"/>
              </a:ext>
            </a:extLst>
          </p:cNvPr>
          <p:cNvSpPr txBox="1"/>
          <p:nvPr/>
        </p:nvSpPr>
        <p:spPr>
          <a:xfrm>
            <a:off x="4174435" y="7355655"/>
            <a:ext cx="5088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Currículo do palestrante. Resumir para caber até o limite de até três linhas justificadas. Não alterar tamanho e/ou a fonte.</a:t>
            </a:r>
          </a:p>
        </p:txBody>
      </p:sp>
    </p:spTree>
    <p:extLst>
      <p:ext uri="{BB962C8B-B14F-4D97-AF65-F5344CB8AC3E}">
        <p14:creationId xmlns:p14="http://schemas.microsoft.com/office/powerpoint/2010/main" val="16533190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</TotalTime>
  <Words>425</Words>
  <Application>Microsoft Office PowerPoint</Application>
  <PresentationFormat>Personalizar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Aptos</vt:lpstr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Ricardo Campos Junior</dc:creator>
  <cp:lastModifiedBy>Ricardo Campos Junior</cp:lastModifiedBy>
  <cp:revision>8</cp:revision>
  <dcterms:created xsi:type="dcterms:W3CDTF">2026-01-22T20:06:59Z</dcterms:created>
  <dcterms:modified xsi:type="dcterms:W3CDTF">2026-01-23T19:12:10Z</dcterms:modified>
</cp:coreProperties>
</file>