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1253A-FA83-6229-7697-6F490A0F2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2D56D5-C1EE-90E1-BFDB-FC6542CF34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C873C2-3317-A313-B51C-C02B18588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2920" y="6356350"/>
            <a:ext cx="2743200" cy="365125"/>
          </a:xfrm>
        </p:spPr>
        <p:txBody>
          <a:bodyPr/>
          <a:lstStyle/>
          <a:p>
            <a:fld id="{0EEBAA4B-144A-4894-86F1-65B377FB0BD7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04D1DC-266E-1A6D-6B70-DA30772EC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EEA041-52F9-3D1E-5F36-AC5F6AAC9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6644" y="6356350"/>
            <a:ext cx="2743200" cy="365125"/>
          </a:xfrm>
        </p:spPr>
        <p:txBody>
          <a:bodyPr/>
          <a:lstStyle/>
          <a:p>
            <a:fld id="{F0655D46-C19B-4ACE-8B80-1DCBDA7A4D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5671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FD7D6C-1620-75CE-F8CF-9A189119D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688F959-B6E2-862D-A564-B226FFEF5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0D1D13-CC84-7459-5E97-5DCEC5CCF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AA4B-144A-4894-86F1-65B377FB0BD7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4B4B3A-29B1-DB94-CDA2-B673C3013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CCDB92-5D7D-656F-558D-751D5ACA4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5D46-C19B-4ACE-8B80-1DCBDA7A4D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811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F43DDB4-8424-2282-CB18-7D3E2BE13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FC155C6-C198-9A29-C5AE-1AF9726E6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0265AD-3C2D-F11F-C266-D39D012D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AA4B-144A-4894-86F1-65B377FB0BD7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3429AC-DC48-0EA3-FD7C-EDCC4E976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C62090-4D00-D3CC-A731-B3445780A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5D46-C19B-4ACE-8B80-1DCBDA7A4D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019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C53716-077D-2C2C-0EE3-FF839D7FE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32AF2D-938F-1543-2F38-ABEC0E072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AD64A5E-FF0A-F5B7-2A88-B37490BD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AA4B-144A-4894-86F1-65B377FB0BD7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C528AC-EDBA-F528-3674-95344EA8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704E416-905E-0A1A-009D-41C8366EF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5D46-C19B-4ACE-8B80-1DCBDA7A4D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8289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BCEF98-6A9F-E699-699B-05EF3E0B7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06DDE0-395D-FACB-C4C7-753DCD3C6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9956B5-BD6A-B7C7-8F07-EB010F2D2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AA4B-144A-4894-86F1-65B377FB0BD7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37DFEE-E837-E448-486D-5DDEC42B0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5274F3-B179-0BAD-3D69-5B3C599F8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5D46-C19B-4ACE-8B80-1DCBDA7A4D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941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BCC0A9-2B18-0B00-F474-779AE0AAA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14A9DB-E316-20BC-6EF9-3E5A223AA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9DA9E65-63F6-C92E-ECB1-4F93B6662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07B0606-E4D2-40A7-E7A6-D2E55D93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AA4B-144A-4894-86F1-65B377FB0BD7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C916451-9443-CC7C-F57E-5854F478E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E6062A-4AD0-B24B-2F5D-4756227D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5D46-C19B-4ACE-8B80-1DCBDA7A4D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771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11E95F-D26A-479F-04AE-F41DDEE58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907DEE-355A-059B-E3EE-A566CBE7E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17F3E9D-52C5-3B21-3BB1-75AF3F8DB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A199CDB-D901-5D20-4523-0C6C3B49B7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EA0D54E-E19E-1ACF-F5EA-CAD66EF14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2E6FD88-D682-63F2-2AB0-9C95F7E07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AA4B-144A-4894-86F1-65B377FB0BD7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3C8F5AB-CEC9-7CF2-B1AF-C29D263D4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5C670B8-5FD2-214B-B10A-871AFA36E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5D46-C19B-4ACE-8B80-1DCBDA7A4D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575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199AB3-81C9-408B-A660-9435BD7B0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9C71AF7-6077-1831-B39E-8FAE906B3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AA4B-144A-4894-86F1-65B377FB0BD7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3976709-89D2-50C7-A8E9-02F8B757E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1166C93-7C72-9F59-FFD1-4A52E0F3E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5D46-C19B-4ACE-8B80-1DCBDA7A4D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3548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EABCC51-E21D-C380-80F3-20AFCABC0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AA4B-144A-4894-86F1-65B377FB0BD7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92F52BD-3554-25C2-06A4-98A5863C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249C266-E5BB-9106-86BB-5D3B8B367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5D46-C19B-4ACE-8B80-1DCBDA7A4D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8625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2F2A78-EB01-6DC4-7B02-83169F8F7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00D110-0AF6-9047-32F9-004E24CF7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C1B876-410B-6F5C-C368-D1CA5B7BA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4435C38-B1F8-21ED-7C0F-A7A25BBE3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AA4B-144A-4894-86F1-65B377FB0BD7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74469B7-4B1D-0AE0-F717-CA8CDE794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05C4B67-C519-1D1A-CFD6-28B2F2205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5D46-C19B-4ACE-8B80-1DCBDA7A4D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373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0055F8-5ECF-43C1-45E6-4B2FC1CCB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8A43B40-5DA5-02D5-BDFA-1099A58FAB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1695CFF-5FA9-65E6-45D9-2E2CFC1E0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76BEE02-B5F2-DAF0-167D-35852F8A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AA4B-144A-4894-86F1-65B377FB0BD7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0478348-22E9-F9F3-4C86-F5FA8558D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B412B28-8F13-FD34-1CDB-952224EF1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5D46-C19B-4ACE-8B80-1DCBDA7A4D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28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7D9EF5C-0D4A-D5F7-203F-5591E6D25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0436"/>
            <a:ext cx="10254673" cy="970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FC98632-EFC7-03E2-C4FF-7CBDA9B42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273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20E2FD-15B7-B13C-A643-3F35AF0362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292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BAA4B-144A-4894-86F1-65B377FB0BD7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869193-AC31-80A0-171B-10ED3A449F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89755B-A085-1EF7-6F20-F88479738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664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55D46-C19B-4ACE-8B80-1DCBDA7A4D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974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11F804-9FE3-AC83-DD64-093D4BC9D1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9AC31B-484D-495E-A200-6C2E12CF04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6760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82DBFF-A080-1AE2-AA35-DED51D7AB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4C93160-C6AC-E3C8-6FD1-A9D40495B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56933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Robson Dantas</dc:creator>
  <cp:lastModifiedBy>Cynthia Roberti Lima</cp:lastModifiedBy>
  <cp:revision>6</cp:revision>
  <dcterms:created xsi:type="dcterms:W3CDTF">2023-03-01T15:10:40Z</dcterms:created>
  <dcterms:modified xsi:type="dcterms:W3CDTF">2025-02-14T14:54:20Z</dcterms:modified>
</cp:coreProperties>
</file>